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322" r:id="rId3"/>
    <p:sldId id="256" r:id="rId4"/>
    <p:sldId id="314" r:id="rId5"/>
    <p:sldId id="268" r:id="rId6"/>
    <p:sldId id="261" r:id="rId7"/>
    <p:sldId id="263" r:id="rId8"/>
    <p:sldId id="264" r:id="rId9"/>
    <p:sldId id="259" r:id="rId10"/>
    <p:sldId id="317" r:id="rId11"/>
    <p:sldId id="266" r:id="rId12"/>
    <p:sldId id="316" r:id="rId13"/>
    <p:sldId id="315" r:id="rId14"/>
    <p:sldId id="318" r:id="rId15"/>
    <p:sldId id="319" r:id="rId16"/>
    <p:sldId id="267" r:id="rId17"/>
    <p:sldId id="280" r:id="rId18"/>
    <p:sldId id="324" r:id="rId19"/>
    <p:sldId id="273" r:id="rId20"/>
    <p:sldId id="304" r:id="rId21"/>
    <p:sldId id="271" r:id="rId22"/>
    <p:sldId id="326" r:id="rId23"/>
    <p:sldId id="310" r:id="rId24"/>
    <p:sldId id="309" r:id="rId25"/>
    <p:sldId id="323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2" r:id="rId41"/>
    <p:sldId id="306" r:id="rId42"/>
    <p:sldId id="325" r:id="rId43"/>
    <p:sldId id="281" r:id="rId44"/>
    <p:sldId id="31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8B95AB-A8C7-498F-A14B-F7E89502B73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BEBC73-6BB7-4040-A8F7-CB5C0DDF3B0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k-bernes-zhurav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73325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6068" y="332656"/>
            <a:ext cx="7776864" cy="5400600"/>
          </a:xfrm>
          <a:solidFill>
            <a:srgbClr val="00B050"/>
          </a:solidFill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«Я расскажу вам о войне…»</a:t>
            </a:r>
            <a:endParaRPr lang="ru-RU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589240"/>
            <a:ext cx="7128792" cy="1080120"/>
          </a:xfr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Подготовила: </a:t>
            </a:r>
            <a:r>
              <a:rPr lang="ru-RU" b="1" dirty="0" err="1" smtClean="0">
                <a:solidFill>
                  <a:srgbClr val="FF0000"/>
                </a:solidFill>
              </a:rPr>
              <a:t>Ишкулова</a:t>
            </a:r>
            <a:r>
              <a:rPr lang="ru-RU" b="1" dirty="0" smtClean="0">
                <a:solidFill>
                  <a:srgbClr val="FF0000"/>
                </a:solidFill>
              </a:rPr>
              <a:t> Зарина Б.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МБОУ СОШ </a:t>
            </a:r>
            <a:r>
              <a:rPr lang="ru-RU" b="1" dirty="0" err="1" smtClean="0">
                <a:solidFill>
                  <a:srgbClr val="FF0000"/>
                </a:solidFill>
              </a:rPr>
              <a:t>с.Макарово</a:t>
            </a:r>
            <a:r>
              <a:rPr lang="ru-RU" b="1" dirty="0" smtClean="0">
                <a:solidFill>
                  <a:srgbClr val="FF0000"/>
                </a:solidFill>
              </a:rPr>
              <a:t> РБ </a:t>
            </a:r>
            <a:r>
              <a:rPr lang="ru-RU" b="1" dirty="0" err="1" smtClean="0">
                <a:solidFill>
                  <a:srgbClr val="FF0000"/>
                </a:solidFill>
              </a:rPr>
              <a:t>Ишимбайский</a:t>
            </a:r>
            <a:r>
              <a:rPr lang="ru-RU" b="1" dirty="0" smtClean="0">
                <a:solidFill>
                  <a:srgbClr val="FF0000"/>
                </a:solidFill>
              </a:rPr>
              <a:t> район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174253" cy="6903228"/>
          </a:xfrm>
        </p:spPr>
      </p:pic>
    </p:spTree>
    <p:extLst>
      <p:ext uri="{BB962C8B-B14F-4D97-AF65-F5344CB8AC3E}">
        <p14:creationId xmlns:p14="http://schemas.microsoft.com/office/powerpoint/2010/main" val="37539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230"/>
            <a:ext cx="5256584" cy="7013070"/>
          </a:xfrm>
        </p:spPr>
      </p:pic>
    </p:spTree>
    <p:extLst>
      <p:ext uri="{BB962C8B-B14F-4D97-AF65-F5344CB8AC3E}">
        <p14:creationId xmlns:p14="http://schemas.microsoft.com/office/powerpoint/2010/main" val="37864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91"/>
            <a:ext cx="5174252" cy="6903227"/>
          </a:xfrm>
        </p:spPr>
      </p:pic>
    </p:spTree>
    <p:extLst>
      <p:ext uri="{BB962C8B-B14F-4D97-AF65-F5344CB8AC3E}">
        <p14:creationId xmlns:p14="http://schemas.microsoft.com/office/powerpoint/2010/main" val="13806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149100" cy="6869670"/>
          </a:xfrm>
        </p:spPr>
      </p:pic>
    </p:spTree>
    <p:extLst>
      <p:ext uri="{BB962C8B-B14F-4D97-AF65-F5344CB8AC3E}">
        <p14:creationId xmlns:p14="http://schemas.microsoft.com/office/powerpoint/2010/main" val="39422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b="8830"/>
          <a:stretch/>
        </p:blipFill>
        <p:spPr>
          <a:xfrm>
            <a:off x="1259632" y="0"/>
            <a:ext cx="6788836" cy="7019529"/>
          </a:xfrm>
        </p:spPr>
      </p:pic>
    </p:spTree>
    <p:extLst>
      <p:ext uri="{BB962C8B-B14F-4D97-AF65-F5344CB8AC3E}">
        <p14:creationId xmlns:p14="http://schemas.microsoft.com/office/powerpoint/2010/main" val="29711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18403"/>
            <a:ext cx="9224685" cy="6839597"/>
          </a:xfrm>
        </p:spPr>
      </p:pic>
    </p:spTree>
    <p:extLst>
      <p:ext uri="{BB962C8B-B14F-4D97-AF65-F5344CB8AC3E}">
        <p14:creationId xmlns:p14="http://schemas.microsoft.com/office/powerpoint/2010/main" val="18678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-66760"/>
            <a:ext cx="3897959" cy="6924760"/>
          </a:xfrm>
        </p:spPr>
      </p:pic>
    </p:spTree>
    <p:extLst>
      <p:ext uri="{BB962C8B-B14F-4D97-AF65-F5344CB8AC3E}">
        <p14:creationId xmlns:p14="http://schemas.microsoft.com/office/powerpoint/2010/main" val="42128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505816" cy="6858000"/>
          </a:xfrm>
        </p:spPr>
      </p:pic>
    </p:spTree>
    <p:extLst>
      <p:ext uri="{BB962C8B-B14F-4D97-AF65-F5344CB8AC3E}">
        <p14:creationId xmlns:p14="http://schemas.microsoft.com/office/powerpoint/2010/main" val="41205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181"/>
            <a:ext cx="5115613" cy="6820819"/>
          </a:xfrm>
        </p:spPr>
      </p:pic>
    </p:spTree>
    <p:extLst>
      <p:ext uri="{BB962C8B-B14F-4D97-AF65-F5344CB8AC3E}">
        <p14:creationId xmlns:p14="http://schemas.microsoft.com/office/powerpoint/2010/main" val="30874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3000">
        <p:dissolve/>
      </p:transition>
    </mc:Choice>
    <mc:Fallback xmlns="">
      <p:transition spd="slow" advClick="0" advTm="1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7554" r="-1488" b="7907"/>
          <a:stretch/>
        </p:blipFill>
        <p:spPr>
          <a:xfrm>
            <a:off x="1527004" y="5617"/>
            <a:ext cx="5347586" cy="6735751"/>
          </a:xfrm>
        </p:spPr>
      </p:pic>
    </p:spTree>
    <p:extLst>
      <p:ext uri="{BB962C8B-B14F-4D97-AF65-F5344CB8AC3E}">
        <p14:creationId xmlns:p14="http://schemas.microsoft.com/office/powerpoint/2010/main" val="25813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831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676455" cy="6741368"/>
          </a:xfrm>
          <a:solidFill>
            <a:schemeClr val="accent2">
              <a:lumMod val="75000"/>
            </a:schemeClr>
          </a:solidFill>
          <a:scene3d>
            <a:camera prst="isometricOffAxis2Left"/>
            <a:lightRig rig="threePt" dir="t"/>
          </a:scene3d>
        </p:spPr>
        <p:txBody>
          <a:bodyPr/>
          <a:lstStyle/>
          <a:p>
            <a:r>
              <a:rPr lang="ru-RU" sz="4800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Почему все не так? Вроде - все как всегда: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То же небо - опять голубое,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Тот же лес, тот же воздух и та же вода...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Только - он не вернулся из боя.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9221" r="60692" b="9201"/>
          <a:stretch/>
        </p:blipFill>
        <p:spPr>
          <a:xfrm>
            <a:off x="1547664" y="48855"/>
            <a:ext cx="6597816" cy="6809145"/>
          </a:xfrm>
        </p:spPr>
      </p:pic>
    </p:spTree>
    <p:extLst>
      <p:ext uri="{BB962C8B-B14F-4D97-AF65-F5344CB8AC3E}">
        <p14:creationId xmlns:p14="http://schemas.microsoft.com/office/powerpoint/2010/main" val="2838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0" t="4817" r="1180" b="4330"/>
          <a:stretch/>
        </p:blipFill>
        <p:spPr>
          <a:xfrm>
            <a:off x="1547664" y="25053"/>
            <a:ext cx="7056784" cy="6862309"/>
          </a:xfrm>
        </p:spPr>
      </p:pic>
    </p:spTree>
    <p:extLst>
      <p:ext uri="{BB962C8B-B14F-4D97-AF65-F5344CB8AC3E}">
        <p14:creationId xmlns:p14="http://schemas.microsoft.com/office/powerpoint/2010/main" val="2838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wnloads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1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19691" r="-1616" b="7304"/>
          <a:stretch/>
        </p:blipFill>
        <p:spPr>
          <a:xfrm>
            <a:off x="2267744" y="-35169"/>
            <a:ext cx="4608512" cy="6888255"/>
          </a:xfrm>
        </p:spPr>
      </p:pic>
    </p:spTree>
    <p:extLst>
      <p:ext uri="{BB962C8B-B14F-4D97-AF65-F5344CB8AC3E}">
        <p14:creationId xmlns:p14="http://schemas.microsoft.com/office/powerpoint/2010/main" val="38332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8" y="-43689"/>
            <a:ext cx="5176265" cy="6901689"/>
          </a:xfrm>
        </p:spPr>
      </p:pic>
    </p:spTree>
    <p:extLst>
      <p:ext uri="{BB962C8B-B14F-4D97-AF65-F5344CB8AC3E}">
        <p14:creationId xmlns:p14="http://schemas.microsoft.com/office/powerpoint/2010/main" val="17345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143498" cy="6858000"/>
          </a:xfrm>
        </p:spPr>
      </p:pic>
    </p:spTree>
    <p:extLst>
      <p:ext uri="{BB962C8B-B14F-4D97-AF65-F5344CB8AC3E}">
        <p14:creationId xmlns:p14="http://schemas.microsoft.com/office/powerpoint/2010/main" val="12102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489"/>
            <a:ext cx="5176266" cy="6901690"/>
          </a:xfrm>
        </p:spPr>
      </p:pic>
    </p:spTree>
    <p:extLst>
      <p:ext uri="{BB962C8B-B14F-4D97-AF65-F5344CB8AC3E}">
        <p14:creationId xmlns:p14="http://schemas.microsoft.com/office/powerpoint/2010/main" val="37522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5376" cy="70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48736"/>
            <a:ext cx="3888432" cy="6912769"/>
          </a:xfrm>
        </p:spPr>
      </p:pic>
    </p:spTree>
    <p:extLst>
      <p:ext uri="{BB962C8B-B14F-4D97-AF65-F5344CB8AC3E}">
        <p14:creationId xmlns:p14="http://schemas.microsoft.com/office/powerpoint/2010/main" val="4737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43689"/>
            <a:ext cx="5176265" cy="6901689"/>
          </a:xfrm>
        </p:spPr>
      </p:pic>
    </p:spTree>
    <p:extLst>
      <p:ext uri="{BB962C8B-B14F-4D97-AF65-F5344CB8AC3E}">
        <p14:creationId xmlns:p14="http://schemas.microsoft.com/office/powerpoint/2010/main" val="197336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2" r="1" b="43159"/>
          <a:stretch/>
        </p:blipFill>
        <p:spPr>
          <a:xfrm>
            <a:off x="-180528" y="86308"/>
            <a:ext cx="9180602" cy="6742526"/>
          </a:xfrm>
        </p:spPr>
      </p:pic>
    </p:spTree>
    <p:extLst>
      <p:ext uri="{BB962C8B-B14F-4D97-AF65-F5344CB8AC3E}">
        <p14:creationId xmlns:p14="http://schemas.microsoft.com/office/powerpoint/2010/main" val="33311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3" y="0"/>
            <a:ext cx="9157594" cy="6868197"/>
          </a:xfrm>
        </p:spPr>
      </p:pic>
    </p:spTree>
    <p:extLst>
      <p:ext uri="{BB962C8B-B14F-4D97-AF65-F5344CB8AC3E}">
        <p14:creationId xmlns:p14="http://schemas.microsoft.com/office/powerpoint/2010/main" val="22539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3896717" cy="6927498"/>
          </a:xfrm>
        </p:spPr>
      </p:pic>
    </p:spTree>
    <p:extLst>
      <p:ext uri="{BB962C8B-B14F-4D97-AF65-F5344CB8AC3E}">
        <p14:creationId xmlns:p14="http://schemas.microsoft.com/office/powerpoint/2010/main" val="2018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176266" cy="6901690"/>
          </a:xfrm>
        </p:spPr>
      </p:pic>
    </p:spTree>
    <p:extLst>
      <p:ext uri="{BB962C8B-B14F-4D97-AF65-F5344CB8AC3E}">
        <p14:creationId xmlns:p14="http://schemas.microsoft.com/office/powerpoint/2010/main" val="10536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161"/>
            <a:ext cx="5176266" cy="6901690"/>
          </a:xfrm>
        </p:spPr>
      </p:pic>
    </p:spTree>
    <p:extLst>
      <p:ext uri="{BB962C8B-B14F-4D97-AF65-F5344CB8AC3E}">
        <p14:creationId xmlns:p14="http://schemas.microsoft.com/office/powerpoint/2010/main" val="29692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7321"/>
            <a:ext cx="5112568" cy="6816759"/>
          </a:xfrm>
        </p:spPr>
      </p:pic>
    </p:spTree>
    <p:extLst>
      <p:ext uri="{BB962C8B-B14F-4D97-AF65-F5344CB8AC3E}">
        <p14:creationId xmlns:p14="http://schemas.microsoft.com/office/powerpoint/2010/main" val="13035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4"/>
            <a:ext cx="9073008" cy="6727137"/>
          </a:xfrm>
        </p:spPr>
      </p:pic>
    </p:spTree>
    <p:extLst>
      <p:ext uri="{BB962C8B-B14F-4D97-AF65-F5344CB8AC3E}">
        <p14:creationId xmlns:p14="http://schemas.microsoft.com/office/powerpoint/2010/main" val="5391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32240"/>
            <a:ext cx="4104456" cy="7296811"/>
          </a:xfrm>
        </p:spPr>
      </p:pic>
    </p:spTree>
    <p:extLst>
      <p:ext uri="{BB962C8B-B14F-4D97-AF65-F5344CB8AC3E}">
        <p14:creationId xmlns:p14="http://schemas.microsoft.com/office/powerpoint/2010/main" val="29199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26608"/>
            <a:ext cx="3845401" cy="6831391"/>
          </a:xfrm>
        </p:spPr>
      </p:pic>
    </p:spTree>
    <p:extLst>
      <p:ext uri="{BB962C8B-B14F-4D97-AF65-F5344CB8AC3E}">
        <p14:creationId xmlns:p14="http://schemas.microsoft.com/office/powerpoint/2010/main" val="1639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-40703"/>
            <a:ext cx="9232560" cy="6924421"/>
          </a:xfrm>
        </p:spPr>
      </p:pic>
    </p:spTree>
    <p:extLst>
      <p:ext uri="{BB962C8B-B14F-4D97-AF65-F5344CB8AC3E}">
        <p14:creationId xmlns:p14="http://schemas.microsoft.com/office/powerpoint/2010/main" val="3628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 b="10462"/>
          <a:stretch/>
        </p:blipFill>
        <p:spPr>
          <a:xfrm>
            <a:off x="1756132" y="-55636"/>
            <a:ext cx="6416268" cy="6913636"/>
          </a:xfrm>
          <a:prstGeom prst="rect">
            <a:avLst/>
          </a:prstGeom>
        </p:spPr>
      </p:pic>
      <p:pic>
        <p:nvPicPr>
          <p:cNvPr id="6146" name="Picture 2" descr="C:\Users\User\Downloads\s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i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291" y="0"/>
            <a:ext cx="9689827" cy="685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16633"/>
            <a:ext cx="51125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Прошла война, прошла страда,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Но боль взывает к людям: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Давайте люди, никогда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Об этом не забудем.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Пусть память верную о ней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Хранят, об этой муке,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И дети нынешних детей,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И наших внуков внуки…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(А. Твардовский)</a:t>
            </a:r>
          </a:p>
        </p:txBody>
      </p:sp>
    </p:spTree>
    <p:extLst>
      <p:ext uri="{BB962C8B-B14F-4D97-AF65-F5344CB8AC3E}">
        <p14:creationId xmlns:p14="http://schemas.microsoft.com/office/powerpoint/2010/main" val="16301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5" y="-36726"/>
            <a:ext cx="9153915" cy="6894726"/>
          </a:xfrm>
        </p:spPr>
      </p:pic>
    </p:spTree>
    <p:extLst>
      <p:ext uri="{BB962C8B-B14F-4D97-AF65-F5344CB8AC3E}">
        <p14:creationId xmlns:p14="http://schemas.microsoft.com/office/powerpoint/2010/main" val="23108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30" y="-8492"/>
            <a:ext cx="9194930" cy="6866492"/>
          </a:xfrm>
        </p:spPr>
      </p:pic>
    </p:spTree>
    <p:extLst>
      <p:ext uri="{BB962C8B-B14F-4D97-AF65-F5344CB8AC3E}">
        <p14:creationId xmlns:p14="http://schemas.microsoft.com/office/powerpoint/2010/main" val="26152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4" y="0"/>
            <a:ext cx="9174573" cy="6853808"/>
          </a:xfrm>
        </p:spPr>
      </p:pic>
    </p:spTree>
    <p:extLst>
      <p:ext uri="{BB962C8B-B14F-4D97-AF65-F5344CB8AC3E}">
        <p14:creationId xmlns:p14="http://schemas.microsoft.com/office/powerpoint/2010/main" val="58161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331722"/>
            <a:ext cx="5392290" cy="7189722"/>
          </a:xfrm>
        </p:spPr>
      </p:pic>
    </p:spTree>
    <p:extLst>
      <p:ext uri="{BB962C8B-B14F-4D97-AF65-F5344CB8AC3E}">
        <p14:creationId xmlns:p14="http://schemas.microsoft.com/office/powerpoint/2010/main" val="35875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65" y="0"/>
            <a:ext cx="5088397" cy="6858000"/>
          </a:xfrm>
        </p:spPr>
      </p:pic>
    </p:spTree>
    <p:extLst>
      <p:ext uri="{BB962C8B-B14F-4D97-AF65-F5344CB8AC3E}">
        <p14:creationId xmlns:p14="http://schemas.microsoft.com/office/powerpoint/2010/main" val="24274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480"/>
            <a:ext cx="3851103" cy="6841520"/>
          </a:xfrm>
        </p:spPr>
      </p:pic>
      <p:pic>
        <p:nvPicPr>
          <p:cNvPr id="8194" name="Picture 2" descr="C:\Users\User\Desktop\9 мая лента окна\WhatsApp Image 2020-05-07 at 21.43.3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b="17054"/>
          <a:stretch/>
        </p:blipFill>
        <p:spPr bwMode="auto">
          <a:xfrm>
            <a:off x="0" y="-1539552"/>
            <a:ext cx="8820472" cy="92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45227"/>
            <a:ext cx="5174252" cy="6903227"/>
          </a:xfrm>
        </p:spPr>
      </p:pic>
    </p:spTree>
    <p:extLst>
      <p:ext uri="{BB962C8B-B14F-4D97-AF65-F5344CB8AC3E}">
        <p14:creationId xmlns:p14="http://schemas.microsoft.com/office/powerpoint/2010/main" val="27407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168</TotalTime>
  <Words>36</Words>
  <Application>Microsoft Office PowerPoint</Application>
  <PresentationFormat>Экран (4:3)</PresentationFormat>
  <Paragraphs>5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«Я расскажу вам о войне…»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все не так? Вроде - все как всегда: То же небо - опять голубое, Тот же лес, тот же воздух и та же вода... Только - он не вернулся из боя.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2020-05-13T16:52:33Z</dcterms:created>
  <dcterms:modified xsi:type="dcterms:W3CDTF">2020-05-14T17:54:41Z</dcterms:modified>
</cp:coreProperties>
</file>